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71" r:id="rId4"/>
    <p:sldId id="272" r:id="rId5"/>
    <p:sldId id="276" r:id="rId6"/>
    <p:sldId id="277" r:id="rId7"/>
    <p:sldId id="279" r:id="rId8"/>
    <p:sldId id="281" r:id="rId9"/>
    <p:sldId id="278" r:id="rId10"/>
    <p:sldId id="280" r:id="rId11"/>
    <p:sldId id="282" r:id="rId12"/>
    <p:sldId id="273" r:id="rId13"/>
    <p:sldId id="274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0" r:id="rId31"/>
    <p:sldId id="301" r:id="rId32"/>
    <p:sldId id="299" r:id="rId33"/>
    <p:sldId id="26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 advTm="3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9000" r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9974-AECF-4C91-90D5-D3073FB6B3F0}" type="datetimeFigureOut">
              <a:rPr lang="en-US" smtClean="0"/>
              <a:pPr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A0A21-78EB-43FD-9176-D8EAC4E931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Tm="30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2450" y="2286000"/>
            <a:ext cx="8267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	: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 Advisor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		: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1014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	: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UDP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Members: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Gandhi Hitarthi D.</a:t>
            </a: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Bhatt </a:t>
            </a:r>
            <a:r>
              <a:rPr lang="en-IN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Charmi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295296"/>
            <a:ext cx="6934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Silver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Oak Collage Of Engineering and Technology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3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85800"/>
            <a:ext cx="8382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Trivago’s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hotel search allows users to compare hotel prices in just a few clicks from more than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sites for 1.3 million hotels in over 190 countries.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 billion visits annually to our site,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travellers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regularly use the hotel comparison to compare deals in the same city.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for weekend trips to cities like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Mumbai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Bengaluru and you can find the right hotel 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trivago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quickly and easily. Delhi and its surrounding area are great for trips that are a week or longer with the numerous hotels available.</a:t>
            </a:r>
          </a:p>
        </p:txBody>
      </p:sp>
    </p:spTree>
    <p:extLst>
      <p:ext uri="{BB962C8B-B14F-4D97-AF65-F5344CB8AC3E}">
        <p14:creationId xmlns:p14="http://schemas.microsoft.com/office/powerpoint/2010/main" val="2061834062"/>
      </p:ext>
    </p:extLst>
  </p:cSld>
  <p:clrMapOvr>
    <a:masterClrMapping/>
  </p:clrMapOvr>
  <p:transition spd="med" advTm="3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60" t="5130" r="802" b="5644"/>
          <a:stretch/>
        </p:blipFill>
        <p:spPr bwMode="auto">
          <a:xfrm>
            <a:off x="609600" y="685800"/>
            <a:ext cx="7848600" cy="5181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2805242"/>
      </p:ext>
    </p:extLst>
  </p:cSld>
  <p:clrMapOvr>
    <a:masterClrMapping/>
  </p:clrMapOvr>
  <p:transition spd="med" advTm="3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1200" y="609600"/>
            <a:ext cx="5143972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0286" y="1828800"/>
            <a:ext cx="83058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visual studio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visio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project we use .NET,HTML,CSS for implementation of our project.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79139"/>
      </p:ext>
    </p:extLst>
  </p:cSld>
  <p:clrMapOvr>
    <a:masterClrMapping/>
  </p:clrMapOvr>
  <p:transition spd="med" advTm="3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6600" y="685800"/>
            <a:ext cx="2347117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4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258" y="1600200"/>
            <a:ext cx="7543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history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managed by admin and also admin is responsible for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details are shown.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is responsible for managing different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</a:p>
          <a:p>
            <a:pPr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see the list of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agencies.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gives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suggestions. They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give feedbacks about services. </a:t>
            </a:r>
          </a:p>
        </p:txBody>
      </p:sp>
    </p:spTree>
    <p:extLst>
      <p:ext uri="{BB962C8B-B14F-4D97-AF65-F5344CB8AC3E}">
        <p14:creationId xmlns:p14="http://schemas.microsoft.com/office/powerpoint/2010/main" val="2839455042"/>
      </p:ext>
    </p:extLst>
  </p:cSld>
  <p:clrMapOvr>
    <a:masterClrMapping/>
  </p:clrMapOvr>
  <p:transition spd="med" advTm="3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457200"/>
            <a:ext cx="3839513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sz="4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2132" y="1292676"/>
            <a:ext cx="3586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 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https://documents.lucidchart.com/documents/d8b879f3-eac5-47d8-83a4-daae9f9be387/pages/0_0?a=1302&amp;x=48&amp;y=-57&amp;w=1332&amp;h=1254&amp;store=1&amp;accept=image%2F*&amp;auth=LCA%201440832a9b10d8a22ba673411c886f07149b99ab-ts%3D150584139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5409882" cy="4491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366746"/>
      </p:ext>
    </p:extLst>
  </p:cSld>
  <p:clrMapOvr>
    <a:masterClrMapping/>
  </p:clrMapOvr>
  <p:transition spd="med" advTm="3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https://documents.lucidchart.com/documents/ee48102c-477a-44ed-9854-27658ca11cb5/pages/0_0?a=1708&amp;x=46&amp;y=-28&amp;w=1188&amp;h=1287&amp;store=1&amp;accept=image%2F*&amp;auth=LCA%20abfe14b9e7c72c47f97519dfdd1d70e908cee052-ts%3D15057528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65" y="1600200"/>
            <a:ext cx="7497170" cy="482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189630" y="1025309"/>
            <a:ext cx="98937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03238" algn="l"/>
              </a:tabLst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>
                <a:tab pos="503238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01650" y="145002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939" y="400208"/>
            <a:ext cx="3518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:</a:t>
            </a:r>
          </a:p>
        </p:txBody>
      </p:sp>
    </p:spTree>
    <p:extLst>
      <p:ext uri="{BB962C8B-B14F-4D97-AF65-F5344CB8AC3E}">
        <p14:creationId xmlns:p14="http://schemas.microsoft.com/office/powerpoint/2010/main" val="4041793362"/>
      </p:ext>
    </p:extLst>
  </p:cSld>
  <p:clrMapOvr>
    <a:masterClrMapping/>
  </p:clrMapOvr>
  <p:transition spd="med"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ttps://documents.lucidchart.com/documents/83202e4a-d3b5-4d5e-a750-f89abcf46bf2/pages/0_0?a=1803&amp;x=46&amp;y=-28&amp;w=1188&amp;h=1287&amp;store=1&amp;accept=image%2F*&amp;auth=LCA%20781bfde301ac5c4bdc32ad0580f786e0e29f13e1-ts%3D15057550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24338"/>
            <a:ext cx="7086600" cy="526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762000"/>
            <a:ext cx="914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29604"/>
      </p:ext>
    </p:extLst>
  </p:cSld>
  <p:clrMapOvr>
    <a:masterClrMapping/>
  </p:clrMapOvr>
  <p:transition spd="med" advTm="3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533400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ttps://documents.lucidchart.com/documents/f0521858-c80e-4614-b948-83c755e29a95/pages/0_0?a=2080&amp;x=-2&amp;y=-20&amp;w=1804&amp;h=1320&amp;store=1&amp;accept=image%2F*&amp;auth=LCA%20cc713c5bd7a5510c08fd2afdc571c051dde100b1-ts%3D150592739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7013258" cy="52305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19200" y="984071"/>
            <a:ext cx="1391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523427"/>
      </p:ext>
    </p:extLst>
  </p:cSld>
  <p:clrMapOvr>
    <a:masterClrMapping/>
  </p:clrMapOvr>
  <p:transition spd="med" advTm="3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685800"/>
            <a:ext cx="939178" cy="409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03238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User:</a:t>
            </a:r>
            <a:endParaRPr lang="en-US" sz="2000" dirty="0"/>
          </a:p>
        </p:txBody>
      </p:sp>
      <p:pic>
        <p:nvPicPr>
          <p:cNvPr id="3" name="Picture 2" descr="https://documents.lucidchart.com/documents/4f4ff242-c23b-44ea-8e82-d605b2f6509d/pages/0_0?a=1474&amp;x=5&amp;y=-6&amp;w=1650&amp;h=1012&amp;store=1&amp;accept=image%2F*&amp;auth=LCA%20193bc84332b6f33ba304a93f143a41016e001d86-ts%3D15059269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391083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550435"/>
      </p:ext>
    </p:extLst>
  </p:cSld>
  <p:clrMapOvr>
    <a:masterClrMapping/>
  </p:clrMapOvr>
  <p:transition spd="med" advTm="3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457200"/>
            <a:ext cx="2920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E-R Diagram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Picture 2" descr="https://documents.lucidchart.com/documents/86397f55-1003-4d6c-9deb-a21ca49a0b2e/pages/0_0?a=1698&amp;x=-162&amp;y=-21&amp;w=1804&amp;h=902&amp;store=1&amp;accept=image%2F*&amp;auth=LCA%20012d5f80b59eef5005d3b62abafac7f9b38ac78c-ts%3D150581987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315200" cy="5496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921678"/>
      </p:ext>
    </p:extLst>
  </p:cSld>
  <p:clrMapOvr>
    <a:masterClrMapping/>
  </p:clrMapOvr>
  <p:transition spd="med" advTm="3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533400"/>
            <a:ext cx="7010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 of Presentation </a:t>
            </a:r>
            <a:endParaRPr lang="en-US" sz="4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676400"/>
            <a:ext cx="6477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Background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Snapshots of website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72647"/>
      </p:ext>
    </p:extLst>
  </p:cSld>
  <p:clrMapOvr>
    <a:masterClrMapping/>
  </p:clrMapOvr>
  <p:transition spd="med" advTm="3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457200"/>
            <a:ext cx="3029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ttps://documents.lucidchart.com/documents/d5ac0162-592e-4cd0-a5d3-464d9f6ab3ae/pages/0_0?a=3130&amp;x=-124&amp;y=-49&amp;w=1404&amp;h=912&amp;store=1&amp;accept=image%2F*&amp;auth=LCA%201adbb7a93029f671580b9b54a294f8360dfd2d82-ts%3D150605986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43000"/>
            <a:ext cx="7162800" cy="5342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454679"/>
      </p:ext>
    </p:extLst>
  </p:cSld>
  <p:clrMapOvr>
    <a:masterClrMapping/>
  </p:clrMapOvr>
  <p:transition spd="med" advTm="3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7086600" cy="5619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0" y="228600"/>
            <a:ext cx="27510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AEIOU Sheet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168515"/>
      </p:ext>
    </p:extLst>
  </p:cSld>
  <p:clrMapOvr>
    <a:masterClrMapping/>
  </p:clrMapOvr>
  <p:transition spd="med" advTm="3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48051" y="80749"/>
            <a:ext cx="5647899" cy="74676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599" y="304800"/>
            <a:ext cx="4780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Empathy Mapping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anvas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550"/>
      </p:ext>
    </p:extLst>
  </p:cSld>
  <p:clrMapOvr>
    <a:masterClrMapping/>
  </p:clrMapOvr>
  <p:transition spd="med" advTm="3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86401" y="-114300"/>
            <a:ext cx="5257800" cy="762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301" y="381000"/>
            <a:ext cx="3151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Ideation Canvas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491158"/>
      </p:ext>
    </p:extLst>
  </p:cSld>
  <p:clrMapOvr>
    <a:masterClrMapping/>
  </p:clrMapOvr>
  <p:transition spd="med" advTm="3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7543800" cy="5029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609600"/>
            <a:ext cx="521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Development Canvas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4816"/>
      </p:ext>
    </p:extLst>
  </p:cSld>
  <p:clrMapOvr>
    <a:masterClrMapping/>
  </p:clrMapOvr>
  <p:transition spd="med" advTm="3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533400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https://documents.lucidchart.com/documents/8ac86f9a-7c42-425f-ae83-143ad9131f72/pages/0_0?a=666&amp;x=486&amp;y=-65&amp;w=530&amp;h=1430&amp;store=1&amp;accept=image%2F*&amp;auth=LCA%2033ea2557ae6d6d2f201a4fe2544ac56d20a36349-ts%3D150574660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42308"/>
            <a:ext cx="6934199" cy="50986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30191" y="1214798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162890"/>
      </p:ext>
    </p:extLst>
  </p:cSld>
  <p:clrMapOvr>
    <a:masterClrMapping/>
  </p:clrMapOvr>
  <p:transition spd="med" advTm="3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documents.lucidchart.com/documents/15af4e30-daa0-43a1-bba3-1c48c19418a2/pages/0_0?a=793&amp;x=486&amp;y=-65&amp;w=530&amp;h=1430&amp;store=1&amp;accept=image%2F*&amp;auth=LCA%20af539e656d50dd342b0ea4930a420fd891bf4921-ts%3D150574719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239000" cy="57578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38200" y="3048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755345"/>
      </p:ext>
    </p:extLst>
  </p:cSld>
  <p:clrMapOvr>
    <a:masterClrMapping/>
  </p:clrMapOvr>
  <p:transition spd="med" advTm="3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7400" y="381000"/>
            <a:ext cx="50805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website</a:t>
            </a:r>
          </a:p>
        </p:txBody>
      </p:sp>
      <p:pic>
        <p:nvPicPr>
          <p:cNvPr id="4" name="Picture 3" descr="C:\Users\hitar\Downloads\screencapture-localhost-10283-TRAVELADVISOR_18_03_2018-agency-aspx-2018-03-27-18_38_05 (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416" y="1371600"/>
            <a:ext cx="5724525" cy="5078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027865"/>
      </p:ext>
    </p:extLst>
  </p:cSld>
  <p:clrMapOvr>
    <a:masterClrMapping/>
  </p:clrMapOvr>
  <p:transition spd="med" advTm="3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tar\Downloads\screencapture-localhost-10283-TRAVELADVISOR_18_03_2018-displaydestination-aspx-2018-03-27-18_39_30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6248400" cy="612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543653"/>
      </p:ext>
    </p:extLst>
  </p:cSld>
  <p:clrMapOvr>
    <a:masterClrMapping/>
  </p:clrMapOvr>
  <p:transition spd="med" advTm="3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tar\Downloads\screencapture-localhost-10283-TRAVELADVISOR_18_03_2018-displayserviceprovider-aspx-2018-03-25-22_30_17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6477000" cy="624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052969"/>
      </p:ext>
    </p:extLst>
  </p:cSld>
  <p:clrMapOvr>
    <a:masterClrMapping/>
  </p:clrMapOvr>
  <p:transition spd="med" advTm="3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533400"/>
            <a:ext cx="4114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571137"/>
            <a:ext cx="8763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Advisor is a website where people can find a different travel agencies.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offering to people with best services of different travel agencies of India which inform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regarding different trips in India as well as trip schedule.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find their trip schedule under them budget.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Travel advisor is a smart system where you can easily find travel organizer.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042733"/>
      </p:ext>
    </p:extLst>
  </p:cSld>
  <p:clrMapOvr>
    <a:masterClrMapping/>
  </p:clrMapOvr>
  <p:transition spd="med" advTm="3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tar\Downloads\screencapture-localhost-10283-TRAVELADVISOR_18_03_2018-learnmore-aspx-2018-03-27-18_39_01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33400"/>
            <a:ext cx="64770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162059"/>
      </p:ext>
    </p:extLst>
  </p:cSld>
  <p:clrMapOvr>
    <a:masterClrMapping/>
  </p:clrMapOvr>
  <p:transition spd="med" advTm="3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tar\Downloads\screencapture-localhost-10283-TRAVELADVISOR_18_03_2018-Specialoffers-aspx-2018-03-27-18_38_26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1001"/>
            <a:ext cx="6477000" cy="601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4665451"/>
      </p:ext>
    </p:extLst>
  </p:cSld>
  <p:clrMapOvr>
    <a:masterClrMapping/>
  </p:clrMapOvr>
  <p:transition spd="med" advTm="3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hitar\Downloads\screencapture-localhost-10283-TRAVELADVISOR_18_03_2018-patel-aspx-2018-03-27-18_39_50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09600"/>
            <a:ext cx="6705600" cy="55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848001"/>
      </p:ext>
    </p:extLst>
  </p:cSld>
  <p:clrMapOvr>
    <a:masterClrMapping/>
  </p:clrMapOvr>
  <p:transition spd="med" advTm="3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736030">
            <a:off x="2044273" y="2492129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You…</a:t>
            </a: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Tm="3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4200" y="533400"/>
            <a:ext cx="283763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4600" b="1" dirty="0"/>
          </a:p>
        </p:txBody>
      </p:sp>
      <p:sp>
        <p:nvSpPr>
          <p:cNvPr id="3" name="Rectangle 2"/>
          <p:cNvSpPr/>
          <p:nvPr/>
        </p:nvSpPr>
        <p:spPr>
          <a:xfrm>
            <a:off x="275818" y="1524000"/>
            <a:ext cx="85344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07035" algn="l"/>
              </a:tabLs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 easily find hotel and different places online but they can’t find full arrange trip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tabLst>
                <a:tab pos="407035" algn="l"/>
              </a:tabLst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07035" algn="l"/>
              </a:tabLs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 people wants to go with any trip through travelers then they visit different-different travel agency personally and its take too much time so here we provide the platform to overcome this problem</a:t>
            </a:r>
            <a:r>
              <a:rPr lang="en-US" sz="28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140571"/>
      </p:ext>
    </p:extLst>
  </p:cSld>
  <p:clrMapOvr>
    <a:masterClrMapping/>
  </p:clrMapOvr>
  <p:transition spd="med" advTm="3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990600"/>
            <a:ext cx="7924800" cy="2475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07035" algn="l"/>
              </a:tabLs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we provide travelers to available travel agencies details based on users budget and using them user will choose satisfied package.</a:t>
            </a:r>
          </a:p>
          <a:p>
            <a:pPr>
              <a:spcBef>
                <a:spcPts val="50"/>
              </a:spcBef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9139625"/>
      </p:ext>
    </p:extLst>
  </p:cSld>
  <p:clrMapOvr>
    <a:masterClrMapping/>
  </p:clrMapOvr>
  <p:transition spd="med" advTm="3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533400"/>
            <a:ext cx="4692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Background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41286"/>
            <a:ext cx="8991600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Trip Advisor: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Trip Advisor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Inc., is an American travel website company providing hotels booking as well as reviews of travel-related content. It also includes interactive travel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forums.</a:t>
            </a:r>
          </a:p>
          <a:p>
            <a:pPr lvl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Trip Advisor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an early adopter of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user-generated content.</a:t>
            </a:r>
          </a:p>
          <a:p>
            <a:pPr lvl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services are free to users, who provide most of the content, and the website is supported by a hotel booking facility and an advertising business model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88538"/>
      </p:ext>
    </p:extLst>
  </p:cSld>
  <p:clrMapOvr>
    <a:masterClrMapping/>
  </p:clrMapOvr>
  <p:transition spd="med" advTm="3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685800"/>
            <a:ext cx="8610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 Advisor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world's largest travel site*, enables travelers to unleash the full potential of every trip. </a:t>
            </a:r>
            <a:endParaRPr lang="en-US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 Advisor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travelers with the wisdom of the crowds to help them decide where to stay, how to fly, what to do and where to </a:t>
            </a: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eat.</a:t>
            </a:r>
          </a:p>
          <a:p>
            <a:endParaRPr lang="en-US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 Advisor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compares prices from more than 200 hotel booking sites so travelers can find the lowest price on the hotel that's right for them. </a:t>
            </a:r>
            <a:endParaRPr lang="en-US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 Advisor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Know better. Book better. Go better.</a:t>
            </a:r>
          </a:p>
        </p:txBody>
      </p:sp>
    </p:spTree>
    <p:extLst>
      <p:ext uri="{BB962C8B-B14F-4D97-AF65-F5344CB8AC3E}">
        <p14:creationId xmlns:p14="http://schemas.microsoft.com/office/powerpoint/2010/main" val="1728314659"/>
      </p:ext>
    </p:extLst>
  </p:cSld>
  <p:clrMapOvr>
    <a:masterClrMapping/>
  </p:clrMapOvr>
  <p:transition spd="med" advTm="3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-641" t="3706" r="1282" b="5701"/>
          <a:stretch/>
        </p:blipFill>
        <p:spPr bwMode="auto">
          <a:xfrm>
            <a:off x="838200" y="685800"/>
            <a:ext cx="7162800" cy="5257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0366729"/>
      </p:ext>
    </p:extLst>
  </p:cSld>
  <p:clrMapOvr>
    <a:masterClrMapping/>
  </p:clrMapOvr>
  <p:transition spd="med" advTm="3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762000"/>
            <a:ext cx="8305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Trivago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Trivago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hotel search with an extensive price comparison.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 shown come from numerous hotels and booking websites.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that while users decide 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rivago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hotel best suits their needs, the booking process itself is completed through the booking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sites.</a:t>
            </a:r>
          </a:p>
          <a:p>
            <a:pPr lvl="1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39733"/>
      </p:ext>
    </p:extLst>
  </p:cSld>
  <p:clrMapOvr>
    <a:masterClrMapping/>
  </p:clrMapOvr>
  <p:transition spd="med" advTm="3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490</Words>
  <Application>Microsoft Office PowerPoint</Application>
  <PresentationFormat>On-screen Show (4:3)</PresentationFormat>
  <Paragraphs>94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Intel</dc:creator>
  <cp:lastModifiedBy>Hitarthi Gandhi</cp:lastModifiedBy>
  <cp:revision>88</cp:revision>
  <dcterms:created xsi:type="dcterms:W3CDTF">2015-10-21T07:46:33Z</dcterms:created>
  <dcterms:modified xsi:type="dcterms:W3CDTF">2018-04-22T17:25:01Z</dcterms:modified>
</cp:coreProperties>
</file>